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839E6607-08E0-45BD-BB70-4C5109A02A85}" type="datetimeFigureOut">
              <a:rPr lang="en-US" smtClean="0"/>
              <a:t>2/5/2013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A0E2E17-D903-4D76-AA5B-53415A26D58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9E6607-08E0-45BD-BB70-4C5109A02A85}" type="datetimeFigureOut">
              <a:rPr lang="en-US" smtClean="0"/>
              <a:t>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E2E17-D903-4D76-AA5B-53415A26D58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9E6607-08E0-45BD-BB70-4C5109A02A85}" type="datetimeFigureOut">
              <a:rPr lang="en-US" smtClean="0"/>
              <a:t>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E2E17-D903-4D76-AA5B-53415A26D58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9E6607-08E0-45BD-BB70-4C5109A02A85}" type="datetimeFigureOut">
              <a:rPr lang="en-US" smtClean="0"/>
              <a:t>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E2E17-D903-4D76-AA5B-53415A26D58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39E6607-08E0-45BD-BB70-4C5109A02A85}" type="datetimeFigureOut">
              <a:rPr lang="en-US" smtClean="0"/>
              <a:t>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E2E17-D903-4D76-AA5B-53415A26D58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9E6607-08E0-45BD-BB70-4C5109A02A85}" type="datetimeFigureOut">
              <a:rPr lang="en-US" smtClean="0"/>
              <a:t>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0E2E17-D903-4D76-AA5B-53415A26D58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839E6607-08E0-45BD-BB70-4C5109A02A85}" type="datetimeFigureOut">
              <a:rPr lang="en-US" smtClean="0"/>
              <a:t>2/5/2013</a:t>
            </a:fld>
            <a:endParaRPr lang="en-US"/>
          </a:p>
        </p:txBody>
      </p:sp>
      <p:sp>
        <p:nvSpPr>
          <p:cNvPr id="27" name="Slide Number Placeholder 26"/>
          <p:cNvSpPr>
            <a:spLocks noGrp="1"/>
          </p:cNvSpPr>
          <p:nvPr>
            <p:ph type="sldNum" sz="quarter" idx="11"/>
          </p:nvPr>
        </p:nvSpPr>
        <p:spPr/>
        <p:txBody>
          <a:bodyPr rtlCol="0"/>
          <a:lstStyle/>
          <a:p>
            <a:fld id="{BA0E2E17-D903-4D76-AA5B-53415A26D58E}"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839E6607-08E0-45BD-BB70-4C5109A02A85}" type="datetimeFigureOut">
              <a:rPr lang="en-US" smtClean="0"/>
              <a:t>2/5/2013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A0E2E17-D903-4D76-AA5B-53415A26D58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9E6607-08E0-45BD-BB70-4C5109A02A85}" type="datetimeFigureOut">
              <a:rPr lang="en-US" smtClean="0"/>
              <a:t>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0E2E17-D903-4D76-AA5B-53415A26D58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9E6607-08E0-45BD-BB70-4C5109A02A85}" type="datetimeFigureOut">
              <a:rPr lang="en-US" smtClean="0"/>
              <a:t>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0E2E17-D903-4D76-AA5B-53415A26D58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39E6607-08E0-45BD-BB70-4C5109A02A85}" type="datetimeFigureOut">
              <a:rPr lang="en-US" smtClean="0"/>
              <a:t>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0E2E17-D903-4D76-AA5B-53415A26D58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39E6607-08E0-45BD-BB70-4C5109A02A85}" type="datetimeFigureOut">
              <a:rPr lang="en-US" smtClean="0"/>
              <a:t>2/5/2013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A0E2E17-D903-4D76-AA5B-53415A26D58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HOT</a:t>
            </a:r>
            <a:endParaRPr lang="en-US" dirty="0"/>
          </a:p>
        </p:txBody>
      </p:sp>
      <p:sp>
        <p:nvSpPr>
          <p:cNvPr id="3" name="Content Placeholder 2"/>
          <p:cNvSpPr>
            <a:spLocks noGrp="1"/>
          </p:cNvSpPr>
          <p:nvPr>
            <p:ph idx="1"/>
          </p:nvPr>
        </p:nvSpPr>
        <p:spPr/>
        <p:txBody>
          <a:bodyPr/>
          <a:lstStyle/>
          <a:p>
            <a:r>
              <a:rPr lang="en-US" dirty="0" smtClean="0"/>
              <a:t>It was hot.  It was like a million degrees.  I was sweaty.  I felt terrible.  I wanted to go swimming.  It was the hottest day of the year.</a:t>
            </a:r>
          </a:p>
          <a:p>
            <a:r>
              <a:rPr lang="en-US" dirty="0" smtClean="0"/>
              <a:t>What do you notice?</a:t>
            </a:r>
          </a:p>
          <a:p>
            <a:endParaRPr lang="en-US" dirty="0"/>
          </a:p>
        </p:txBody>
      </p:sp>
    </p:spTree>
    <p:extLst>
      <p:ext uri="{BB962C8B-B14F-4D97-AF65-F5344CB8AC3E}">
        <p14:creationId xmlns:p14="http://schemas.microsoft.com/office/powerpoint/2010/main" val="40684505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Sherman </a:t>
            </a:r>
            <a:r>
              <a:rPr lang="en-US" dirty="0" err="1" smtClean="0"/>
              <a:t>Alexie</a:t>
            </a:r>
            <a:r>
              <a:rPr lang="en-US" dirty="0"/>
              <a:t> </a:t>
            </a:r>
            <a:r>
              <a:rPr lang="en-US" dirty="0" smtClean="0"/>
              <a:t>from </a:t>
            </a:r>
            <a:r>
              <a:rPr lang="en-US" i="1" dirty="0" smtClean="0"/>
              <a:t>The Absolutely True Diary of a Part time Indian</a:t>
            </a:r>
            <a:endParaRPr lang="en-US" i="1" dirty="0"/>
          </a:p>
        </p:txBody>
      </p:sp>
      <p:sp>
        <p:nvSpPr>
          <p:cNvPr id="3" name="Content Placeholder 2"/>
          <p:cNvSpPr>
            <a:spLocks noGrp="1"/>
          </p:cNvSpPr>
          <p:nvPr>
            <p:ph idx="1"/>
          </p:nvPr>
        </p:nvSpPr>
        <p:spPr/>
        <p:txBody>
          <a:bodyPr/>
          <a:lstStyle/>
          <a:p>
            <a:r>
              <a:rPr lang="en-US" dirty="0" smtClean="0"/>
              <a:t>What do you notice?</a:t>
            </a:r>
          </a:p>
          <a:p>
            <a:r>
              <a:rPr lang="en-US" dirty="0" smtClean="0"/>
              <a:t>What gives the passage energy?</a:t>
            </a:r>
          </a:p>
          <a:p>
            <a:r>
              <a:rPr lang="en-US" dirty="0" smtClean="0"/>
              <a:t>What is the passage showing?</a:t>
            </a:r>
          </a:p>
        </p:txBody>
      </p:sp>
    </p:spTree>
    <p:extLst>
      <p:ext uri="{BB962C8B-B14F-4D97-AF65-F5344CB8AC3E}">
        <p14:creationId xmlns:p14="http://schemas.microsoft.com/office/powerpoint/2010/main" val="8562077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838200"/>
          </a:xfrm>
        </p:spPr>
        <p:txBody>
          <a:bodyPr>
            <a:normAutofit fontScale="90000"/>
          </a:bodyPr>
          <a:lstStyle/>
          <a:p>
            <a:r>
              <a:rPr lang="en-US" dirty="0" smtClean="0"/>
              <a:t>Jacqueline Kelly from </a:t>
            </a:r>
            <a:r>
              <a:rPr lang="en-US" i="1" dirty="0" smtClean="0"/>
              <a:t>The Evolution of Calpurnia Tate</a:t>
            </a:r>
            <a:r>
              <a:rPr lang="en-US" dirty="0" smtClean="0"/>
              <a:t> </a:t>
            </a:r>
            <a:endParaRPr lang="en-US" dirty="0"/>
          </a:p>
        </p:txBody>
      </p:sp>
      <p:sp>
        <p:nvSpPr>
          <p:cNvPr id="3" name="Content Placeholder 2"/>
          <p:cNvSpPr>
            <a:spLocks noGrp="1"/>
          </p:cNvSpPr>
          <p:nvPr>
            <p:ph idx="1"/>
          </p:nvPr>
        </p:nvSpPr>
        <p:spPr>
          <a:xfrm>
            <a:off x="457200" y="2133600"/>
            <a:ext cx="8229600" cy="4440936"/>
          </a:xfrm>
        </p:spPr>
        <p:txBody>
          <a:bodyPr>
            <a:normAutofit fontScale="77500" lnSpcReduction="20000"/>
          </a:bodyPr>
          <a:lstStyle/>
          <a:p>
            <a:pPr marL="109728" indent="0">
              <a:buNone/>
            </a:pPr>
            <a:r>
              <a:rPr lang="en-US" dirty="0" smtClean="0"/>
              <a:t>By 1899 we had leaned to tame the darkness but not the Texas heat.  We arose in the dark, hours before sunrise, when there was barely a smudge of indigo along the eastern sky and the rest of the horizon was still pure pitch.  We lit our kerosene lamps and carried them before us in the dark like our own tiny wavering suns.  There was a full day’s work to be done before noon, when the deadly heat drove everyone back into our big shuttered house and we lay down in the dim high-ceilinged rooms like sweating victims.  At three o’clock, when it was time to get up again, the temperature was still killing.</a:t>
            </a:r>
          </a:p>
          <a:p>
            <a:pPr marL="109728" indent="0">
              <a:buNone/>
            </a:pPr>
            <a:r>
              <a:rPr lang="en-US" dirty="0" smtClean="0"/>
              <a:t/>
            </a:r>
            <a:br>
              <a:rPr lang="en-US" dirty="0" smtClean="0"/>
            </a:br>
            <a:r>
              <a:rPr lang="en-US" dirty="0" smtClean="0"/>
              <a:t>*What do you notice?</a:t>
            </a:r>
          </a:p>
          <a:p>
            <a:pPr marL="109728" indent="0">
              <a:buNone/>
            </a:pPr>
            <a:r>
              <a:rPr lang="en-US" dirty="0" smtClean="0"/>
              <a:t>*What is it showing?</a:t>
            </a:r>
          </a:p>
          <a:p>
            <a:pPr marL="109728" indent="0">
              <a:buNone/>
            </a:pPr>
            <a:r>
              <a:rPr lang="en-US" dirty="0" smtClean="0"/>
              <a:t>*How is the passage different than the one by </a:t>
            </a:r>
            <a:r>
              <a:rPr lang="en-US" dirty="0" err="1" smtClean="0"/>
              <a:t>Alexie</a:t>
            </a:r>
            <a:r>
              <a:rPr lang="en-US" dirty="0" smtClean="0"/>
              <a:t>?</a:t>
            </a:r>
          </a:p>
          <a:p>
            <a:pPr marL="109728" indent="0">
              <a:buNone/>
            </a:pPr>
            <a:r>
              <a:rPr lang="en-US" dirty="0" smtClean="0"/>
              <a:t>*Which has more energy?</a:t>
            </a:r>
          </a:p>
          <a:p>
            <a:pPr marL="109728" indent="0">
              <a:buNone/>
            </a:pPr>
            <a:endParaRPr lang="en-US" dirty="0" smtClean="0"/>
          </a:p>
        </p:txBody>
      </p:sp>
    </p:spTree>
    <p:extLst>
      <p:ext uri="{BB962C8B-B14F-4D97-AF65-F5344CB8AC3E}">
        <p14:creationId xmlns:p14="http://schemas.microsoft.com/office/powerpoint/2010/main" val="33517988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229600" cy="1066800"/>
          </a:xfrm>
        </p:spPr>
        <p:txBody>
          <a:bodyPr/>
          <a:lstStyle/>
          <a:p>
            <a:r>
              <a:rPr lang="en-US" dirty="0" smtClean="0"/>
              <a:t>Fitzgerald, From </a:t>
            </a:r>
            <a:r>
              <a:rPr lang="en-US" i="1" dirty="0" smtClean="0"/>
              <a:t>The Great Gatsby</a:t>
            </a:r>
            <a:endParaRPr lang="en-US" i="1" dirty="0"/>
          </a:p>
        </p:txBody>
      </p:sp>
      <p:sp>
        <p:nvSpPr>
          <p:cNvPr id="3" name="Content Placeholder 2"/>
          <p:cNvSpPr>
            <a:spLocks noGrp="1"/>
          </p:cNvSpPr>
          <p:nvPr>
            <p:ph idx="1"/>
          </p:nvPr>
        </p:nvSpPr>
        <p:spPr>
          <a:xfrm>
            <a:off x="457200" y="2133600"/>
            <a:ext cx="8229600" cy="4440936"/>
          </a:xfrm>
        </p:spPr>
        <p:txBody>
          <a:bodyPr>
            <a:normAutofit fontScale="85000" lnSpcReduction="20000"/>
          </a:bodyPr>
          <a:lstStyle/>
          <a:p>
            <a:r>
              <a:rPr lang="en-US" dirty="0" smtClean="0"/>
              <a:t>Pg. 114:The next day was broiling, almost the last, certainly the warmest, of the summer.  As my train emerged from the tunnel into sunlight, only the hot whistles of the National Biscuit company broke the simmering hush at noon.  The straw seats of the car hovered on the edge of combustion; the woman next to me perspired delicately for a while into her white shirtwaist, and then, as her newspaper dampened under her fingers, lapsed despairingly into deep heat with a desolate cry.</a:t>
            </a:r>
          </a:p>
          <a:p>
            <a:pPr marL="109728" indent="0">
              <a:buNone/>
            </a:pPr>
            <a:endParaRPr lang="en-US" dirty="0" smtClean="0"/>
          </a:p>
          <a:p>
            <a:r>
              <a:rPr lang="en-US" dirty="0" smtClean="0"/>
              <a:t>What do you notice? </a:t>
            </a:r>
          </a:p>
          <a:p>
            <a:r>
              <a:rPr lang="en-US" dirty="0" smtClean="0"/>
              <a:t>How is this passage different from the others?</a:t>
            </a:r>
          </a:p>
          <a:p>
            <a:r>
              <a:rPr lang="en-US" dirty="0" smtClean="0"/>
              <a:t>How does this passage have energy?</a:t>
            </a:r>
          </a:p>
          <a:p>
            <a:endParaRPr lang="en-US" dirty="0"/>
          </a:p>
        </p:txBody>
      </p:sp>
    </p:spTree>
    <p:extLst>
      <p:ext uri="{BB962C8B-B14F-4D97-AF65-F5344CB8AC3E}">
        <p14:creationId xmlns:p14="http://schemas.microsoft.com/office/powerpoint/2010/main" val="34139395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Journal: Showing Vs. Telling</a:t>
            </a:r>
            <a:br>
              <a:rPr lang="en-US" dirty="0" smtClean="0"/>
            </a:br>
            <a:r>
              <a:rPr lang="en-US" dirty="0" smtClean="0"/>
              <a:t>Giving your writing more energy!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Now write your own showing piece in your journal.</a:t>
            </a:r>
          </a:p>
          <a:p>
            <a:r>
              <a:rPr lang="en-US" dirty="0" smtClean="0"/>
              <a:t>You have some options here, you can either:</a:t>
            </a:r>
          </a:p>
          <a:p>
            <a:pPr lvl="1"/>
            <a:r>
              <a:rPr lang="en-US" dirty="0" smtClean="0"/>
              <a:t>Look through your portfolio and choose a piece of writing that you know you could have given more energy by showing more instead of telling.  Take a part of that writing and energize it with some showing (use ideas from the examples we discussed)</a:t>
            </a:r>
          </a:p>
          <a:p>
            <a:pPr lvl="1"/>
            <a:endParaRPr lang="en-US" dirty="0" smtClean="0"/>
          </a:p>
          <a:p>
            <a:pPr lvl="1"/>
            <a:r>
              <a:rPr lang="en-US" dirty="0" smtClean="0"/>
              <a:t>OR: look at the writing you brought for your WRG today, can your writing use more energy by showing more?  Re-write part of your WRG for today by showing instead of telling.</a:t>
            </a:r>
          </a:p>
          <a:p>
            <a:pPr lvl="1"/>
            <a:endParaRPr lang="en-US" dirty="0" smtClean="0"/>
          </a:p>
          <a:p>
            <a:pPr lvl="1"/>
            <a:r>
              <a:rPr lang="en-US" dirty="0" smtClean="0"/>
              <a:t>OR: write a showing paragraph for the phrase “She was mad”</a:t>
            </a:r>
          </a:p>
          <a:p>
            <a:pPr lvl="1"/>
            <a:endParaRPr lang="en-US" dirty="0" smtClean="0"/>
          </a:p>
          <a:p>
            <a:pPr lvl="1"/>
            <a:r>
              <a:rPr lang="en-US" dirty="0" smtClean="0"/>
              <a:t>OR: Make up your own showing paragraph using any showing prompt you would like to</a:t>
            </a:r>
            <a:endParaRPr lang="en-US" dirty="0"/>
          </a:p>
        </p:txBody>
      </p:sp>
    </p:spTree>
    <p:extLst>
      <p:ext uri="{BB962C8B-B14F-4D97-AF65-F5344CB8AC3E}">
        <p14:creationId xmlns:p14="http://schemas.microsoft.com/office/powerpoint/2010/main" val="24913770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460</TotalTime>
  <Words>462</Words>
  <Application>Microsoft Office PowerPoint</Application>
  <PresentationFormat>On-screen Show (4:3)</PresentationFormat>
  <Paragraphs>29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Urban</vt:lpstr>
      <vt:lpstr>HOT</vt:lpstr>
      <vt:lpstr>Sherman Alexie from The Absolutely True Diary of a Part time Indian</vt:lpstr>
      <vt:lpstr>Jacqueline Kelly from The Evolution of Calpurnia Tate </vt:lpstr>
      <vt:lpstr>Fitzgerald, From The Great Gatsby</vt:lpstr>
      <vt:lpstr>Journal: Showing Vs. Telling Giving your writing more energy!</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Sherman Alexie from The Absolutely True Diary of a Part time Indian</dc:title>
  <dc:creator>Breanne Lagomarsino</dc:creator>
  <cp:lastModifiedBy>Breanne Lagomarsino</cp:lastModifiedBy>
  <cp:revision>7</cp:revision>
  <dcterms:created xsi:type="dcterms:W3CDTF">2013-02-05T15:51:10Z</dcterms:created>
  <dcterms:modified xsi:type="dcterms:W3CDTF">2013-02-05T23:31:34Z</dcterms:modified>
</cp:coreProperties>
</file>