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9B8F7A-317F-47E8-91AC-B9F396902033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78B216-5624-460A-ABED-E96F507854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1920’s Research </a:t>
            </a:r>
            <a:r>
              <a:rPr lang="en-US" dirty="0" smtClean="0"/>
              <a:t>Groups Per.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 1: Sean, Alex, Nicole, Regan, Kingston</a:t>
            </a:r>
          </a:p>
          <a:p>
            <a:r>
              <a:rPr lang="en-US" dirty="0" smtClean="0"/>
              <a:t>Group 2: Ashley L. Michael, Andrew, Katie D.</a:t>
            </a:r>
          </a:p>
          <a:p>
            <a:r>
              <a:rPr lang="en-US" dirty="0" smtClean="0"/>
              <a:t>Group 3: </a:t>
            </a:r>
            <a:r>
              <a:rPr lang="en-US" dirty="0" err="1" smtClean="0"/>
              <a:t>Cheyne</a:t>
            </a:r>
            <a:r>
              <a:rPr lang="en-US" dirty="0" smtClean="0"/>
              <a:t>, Lauren, Hayden, Maggie, </a:t>
            </a:r>
            <a:r>
              <a:rPr lang="en-US" dirty="0" err="1" smtClean="0"/>
              <a:t>Elliette</a:t>
            </a:r>
            <a:endParaRPr lang="en-US" dirty="0" smtClean="0"/>
          </a:p>
          <a:p>
            <a:r>
              <a:rPr lang="en-US" dirty="0" smtClean="0"/>
              <a:t>Group 4: Patricio, Maria, Erica, Casey, Katie B.</a:t>
            </a:r>
          </a:p>
          <a:p>
            <a:r>
              <a:rPr lang="en-US" dirty="0" smtClean="0"/>
              <a:t>Group 5: Kristen, Josh, Stanley, Bailey, Mary</a:t>
            </a:r>
          </a:p>
          <a:p>
            <a:r>
              <a:rPr lang="en-US" dirty="0" smtClean="0"/>
              <a:t>Group 6: Valeria, Haley, Oz, Eric, Caitlyn</a:t>
            </a:r>
          </a:p>
          <a:p>
            <a:r>
              <a:rPr lang="en-US" dirty="0" smtClean="0"/>
              <a:t>Group 7: Leland, Brooke, Marty, Austin O., Ashley B.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Per.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1:Shannon, Cole, Ashley D.</a:t>
            </a:r>
          </a:p>
          <a:p>
            <a:r>
              <a:rPr lang="en-US" dirty="0" smtClean="0"/>
              <a:t>Group 2: Sam, Mae, </a:t>
            </a:r>
            <a:r>
              <a:rPr lang="en-US" dirty="0" err="1" smtClean="0"/>
              <a:t>Alexa</a:t>
            </a:r>
            <a:endParaRPr lang="en-US" dirty="0" smtClean="0"/>
          </a:p>
          <a:p>
            <a:r>
              <a:rPr lang="en-US" dirty="0" smtClean="0"/>
              <a:t>Group 3: Victoria, TJ, Griffin, Zoe</a:t>
            </a:r>
          </a:p>
          <a:p>
            <a:r>
              <a:rPr lang="en-US" dirty="0" smtClean="0"/>
              <a:t>Group 4: Mariah, Torrey, Zach</a:t>
            </a:r>
          </a:p>
          <a:p>
            <a:r>
              <a:rPr lang="en-US" dirty="0" smtClean="0"/>
              <a:t>Group 5: Eddie, Jackie, Ciara</a:t>
            </a:r>
          </a:p>
          <a:p>
            <a:r>
              <a:rPr lang="en-US" dirty="0" smtClean="0"/>
              <a:t>Group 6:Jadene, Brock, Natalie L.</a:t>
            </a:r>
          </a:p>
          <a:p>
            <a:r>
              <a:rPr lang="en-US" dirty="0" smtClean="0"/>
              <a:t>Group 7: Lauren, Cordell, </a:t>
            </a:r>
            <a:r>
              <a:rPr lang="en-US" dirty="0" err="1" smtClean="0"/>
              <a:t>Kanela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6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Per.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Group 1:Jake, </a:t>
            </a:r>
            <a:r>
              <a:rPr lang="en-US" dirty="0" err="1" smtClean="0"/>
              <a:t>Leilani</a:t>
            </a:r>
            <a:r>
              <a:rPr lang="en-US" dirty="0" smtClean="0"/>
              <a:t>, Sophie, Gabe</a:t>
            </a:r>
          </a:p>
          <a:p>
            <a:r>
              <a:rPr lang="en-US" dirty="0" smtClean="0"/>
              <a:t>Group 2: Kyle D., </a:t>
            </a:r>
            <a:r>
              <a:rPr lang="en-US" dirty="0" err="1" smtClean="0"/>
              <a:t>Franky</a:t>
            </a:r>
            <a:r>
              <a:rPr lang="en-US" dirty="0" smtClean="0"/>
              <a:t>, Abby, Madeline</a:t>
            </a:r>
          </a:p>
          <a:p>
            <a:r>
              <a:rPr lang="en-US" dirty="0" smtClean="0"/>
              <a:t>Group 3: </a:t>
            </a:r>
            <a:r>
              <a:rPr lang="en-US" dirty="0" err="1" smtClean="0"/>
              <a:t>Ivanna</a:t>
            </a:r>
            <a:r>
              <a:rPr lang="en-US" dirty="0" smtClean="0"/>
              <a:t>, Ian, Barbara, Bronson, Sven</a:t>
            </a:r>
          </a:p>
          <a:p>
            <a:r>
              <a:rPr lang="en-US" dirty="0" smtClean="0"/>
              <a:t>Group 4: Merrick, Bill, Caitlin, Gabby, Jacob</a:t>
            </a:r>
          </a:p>
          <a:p>
            <a:r>
              <a:rPr lang="en-US" dirty="0" smtClean="0"/>
              <a:t>Group 5: John, Erica, Danielle, Ryan C., Steven</a:t>
            </a:r>
          </a:p>
          <a:p>
            <a:r>
              <a:rPr lang="en-US" dirty="0" smtClean="0"/>
              <a:t>Group 6: Trent, Kelly</a:t>
            </a:r>
            <a:r>
              <a:rPr lang="en-US" dirty="0"/>
              <a:t>, </a:t>
            </a:r>
            <a:r>
              <a:rPr lang="en-US" dirty="0" smtClean="0"/>
              <a:t>Zach, Natalie, Chris</a:t>
            </a:r>
          </a:p>
          <a:p>
            <a:r>
              <a:rPr lang="en-US" dirty="0" smtClean="0"/>
              <a:t>Group 7: Vanessa, Jared, Ryan D., Nick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76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492</TotalTime>
  <Words>240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1920’s Research Groups Per. 1</vt:lpstr>
      <vt:lpstr>Per. 4</vt:lpstr>
      <vt:lpstr>Per. 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1920’s Research Groups</dc:title>
  <dc:creator>Breanne Lagomarsino</dc:creator>
  <cp:lastModifiedBy>Breanne Lagomarsino</cp:lastModifiedBy>
  <cp:revision>6</cp:revision>
  <dcterms:created xsi:type="dcterms:W3CDTF">2013-01-14T23:23:55Z</dcterms:created>
  <dcterms:modified xsi:type="dcterms:W3CDTF">2013-01-15T23:16:08Z</dcterms:modified>
</cp:coreProperties>
</file>