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43DA8F-394A-42E7-A2DB-E819A71A82CF}" type="datetimeFigureOut">
              <a:rPr lang="en-US" smtClean="0"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659CDE-7FA4-43CC-A3EC-12287694CC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JOURNAL: Ch. 1-6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9298377"/>
              </p:ext>
            </p:extLst>
          </p:nvPr>
        </p:nvGraphicFramePr>
        <p:xfrm>
          <a:off x="612775" y="1600200"/>
          <a:ext cx="8153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Quote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Context: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Quote: “There are just some kind of men who-who’re so busy worrying about the next world they’ve never learned to live in this one, and you can look down the street and see the results” (45).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Response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½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page: Write about what it tells us about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book as a whole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 characters (pay attention to when they may be changing, or learning lessons)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Themes in the book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Importance of this moment in the book in relation to plot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Conflicts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Why this quote is important (why did you choose it?)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172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complete 4 DE journals total for </a:t>
            </a:r>
            <a:r>
              <a:rPr lang="en-US" dirty="0" err="1" smtClean="0"/>
              <a:t>ch.</a:t>
            </a:r>
            <a:r>
              <a:rPr lang="en-US" dirty="0" smtClean="0"/>
              <a:t> 1-6 this weekend.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0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125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DE JOURNAL: Ch. 1-6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TKMB Double Entry Journals</dc:title>
  <dc:creator>Breanne Lagomarsino</dc:creator>
  <cp:lastModifiedBy>Breanne Lagomarsino</cp:lastModifiedBy>
  <cp:revision>6</cp:revision>
  <dcterms:created xsi:type="dcterms:W3CDTF">2013-05-09T19:35:25Z</dcterms:created>
  <dcterms:modified xsi:type="dcterms:W3CDTF">2013-05-10T16:55:30Z</dcterms:modified>
</cp:coreProperties>
</file>