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C321FE8-2B58-4703-BF7D-85398F9F7ABC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96B05E4-8369-475C-8711-C1A188B27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Realism, regionalism, Naturalism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event sparked Realism?  WHY????</a:t>
            </a:r>
          </a:p>
          <a:p>
            <a:r>
              <a:rPr lang="en-US" sz="2800" dirty="0" smtClean="0"/>
              <a:t>Realism was a reaction to Romanticism, why? What did the Romantics do in their writing that the realists would not do?</a:t>
            </a:r>
          </a:p>
          <a:p>
            <a:r>
              <a:rPr lang="en-US" sz="2800" dirty="0" smtClean="0"/>
              <a:t>When did Realism dominate America’s literature?</a:t>
            </a:r>
          </a:p>
          <a:p>
            <a:r>
              <a:rPr lang="en-US" sz="2800" dirty="0" smtClean="0"/>
              <a:t>What did realism seek to portray?</a:t>
            </a:r>
          </a:p>
          <a:p>
            <a:r>
              <a:rPr lang="en-US" sz="2800" dirty="0" smtClean="0"/>
              <a:t>Possible subjects of realism?</a:t>
            </a:r>
          </a:p>
          <a:p>
            <a:r>
              <a:rPr lang="en-US" dirty="0" smtClean="0"/>
              <a:t>Realist Authors:</a:t>
            </a:r>
          </a:p>
          <a:p>
            <a:pPr lvl="1"/>
            <a:r>
              <a:rPr lang="en-US" dirty="0" smtClean="0"/>
              <a:t>William </a:t>
            </a:r>
            <a:r>
              <a:rPr lang="en-US" dirty="0"/>
              <a:t>Dean Howells</a:t>
            </a:r>
          </a:p>
          <a:p>
            <a:pPr lvl="1"/>
            <a:r>
              <a:rPr lang="en-US" dirty="0"/>
              <a:t>Henry James</a:t>
            </a:r>
          </a:p>
          <a:p>
            <a:pPr lvl="1"/>
            <a:r>
              <a:rPr lang="en-US" dirty="0"/>
              <a:t>Edgar Lee Masters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Regionalism coincided with realism</a:t>
            </a:r>
          </a:p>
          <a:p>
            <a:r>
              <a:rPr lang="en-US" sz="2600" dirty="0" smtClean="0"/>
              <a:t>Also called “local color”</a:t>
            </a:r>
          </a:p>
          <a:p>
            <a:r>
              <a:rPr lang="en-US" sz="2600" dirty="0" smtClean="0"/>
              <a:t>What is Regionalism?</a:t>
            </a:r>
          </a:p>
          <a:p>
            <a:pPr marL="365760" lvl="1" indent="0">
              <a:buNone/>
            </a:pPr>
            <a:r>
              <a:rPr lang="en-US" sz="2600" dirty="0" smtClean="0"/>
              <a:t>REGIONALISM </a:t>
            </a:r>
            <a:r>
              <a:rPr lang="en-US" sz="2600" dirty="0" smtClean="0"/>
              <a:t>Focuses </a:t>
            </a:r>
            <a:r>
              <a:rPr lang="en-US" sz="2600" dirty="0"/>
              <a:t>on characters, dialect, customs, topography, and other features specific to a certain </a:t>
            </a:r>
            <a:r>
              <a:rPr lang="en-US" sz="2600" dirty="0" smtClean="0"/>
              <a:t>region.</a:t>
            </a:r>
          </a:p>
          <a:p>
            <a:pPr lvl="1"/>
            <a:r>
              <a:rPr lang="en-US" sz="2600" dirty="0" smtClean="0"/>
              <a:t>Focuses on the role of the </a:t>
            </a:r>
            <a:r>
              <a:rPr lang="en-US" sz="2600" b="1" dirty="0" smtClean="0"/>
              <a:t>setting </a:t>
            </a:r>
            <a:r>
              <a:rPr lang="en-US" sz="2600" dirty="0" smtClean="0"/>
              <a:t>on the individual.</a:t>
            </a:r>
          </a:p>
          <a:p>
            <a:pPr marL="365760" lvl="1" indent="0">
              <a:buNone/>
            </a:pPr>
            <a:r>
              <a:rPr lang="en-US" sz="2600" dirty="0" smtClean="0"/>
              <a:t>Who is the most well known </a:t>
            </a:r>
            <a:r>
              <a:rPr lang="en-US" sz="2600" dirty="0"/>
              <a:t>R</a:t>
            </a:r>
            <a:r>
              <a:rPr lang="en-US" sz="2600" dirty="0" smtClean="0"/>
              <a:t>egionalist writer?</a:t>
            </a:r>
          </a:p>
          <a:p>
            <a:r>
              <a:rPr lang="en-US" sz="2600" dirty="0" smtClean="0"/>
              <a:t>Other Regionalist Authors:</a:t>
            </a:r>
          </a:p>
          <a:p>
            <a:pPr lvl="1"/>
            <a:r>
              <a:rPr lang="en-US" sz="2600" dirty="0"/>
              <a:t>Kate Chopin—South</a:t>
            </a:r>
          </a:p>
          <a:p>
            <a:pPr lvl="1"/>
            <a:r>
              <a:rPr lang="en-US" sz="2600" dirty="0"/>
              <a:t>Mary E. Wilkins-Freeman—New England</a:t>
            </a:r>
          </a:p>
          <a:p>
            <a:pPr lvl="1"/>
            <a:r>
              <a:rPr lang="en-US" sz="2600" dirty="0"/>
              <a:t>Mark </a:t>
            </a:r>
            <a:r>
              <a:rPr lang="en-US" sz="2600" dirty="0" smtClean="0"/>
              <a:t>Twain—West &amp; South</a:t>
            </a:r>
            <a:endParaRPr lang="en-US" sz="2600" dirty="0"/>
          </a:p>
          <a:p>
            <a:pPr lvl="1"/>
            <a:r>
              <a:rPr lang="en-US" sz="2600" dirty="0"/>
              <a:t>Willa Cather—Midwest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Naturalism, another sub-genre of Realism,</a:t>
            </a:r>
          </a:p>
          <a:p>
            <a:r>
              <a:rPr lang="en-US" sz="2600" dirty="0" smtClean="0"/>
              <a:t>What is Naturalism?</a:t>
            </a:r>
          </a:p>
          <a:p>
            <a:pPr lvl="1"/>
            <a:r>
              <a:rPr lang="en-US" sz="2600" dirty="0"/>
              <a:t>They believed that man’s character is based on genetics and their environment and thus sometimes man can be irrational.</a:t>
            </a:r>
          </a:p>
          <a:p>
            <a:pPr lvl="1"/>
            <a:r>
              <a:rPr lang="en-US" sz="2600" dirty="0"/>
              <a:t>Often depicts man in conflict with nature, society, or himself and usually shows man with a pessimistic determination.</a:t>
            </a:r>
          </a:p>
          <a:p>
            <a:pPr lvl="1"/>
            <a:r>
              <a:rPr lang="en-US" sz="2600" dirty="0" smtClean="0"/>
              <a:t>Realism </a:t>
            </a:r>
            <a:r>
              <a:rPr lang="en-US" sz="2600" dirty="0"/>
              <a:t>presents the character exactly as they </a:t>
            </a:r>
            <a:r>
              <a:rPr lang="en-US" sz="2600" dirty="0" smtClean="0"/>
              <a:t>are</a:t>
            </a:r>
          </a:p>
          <a:p>
            <a:pPr lvl="1"/>
            <a:r>
              <a:rPr lang="en-US" sz="2600" dirty="0" smtClean="0"/>
              <a:t> Naturalism </a:t>
            </a:r>
            <a:r>
              <a:rPr lang="en-US" sz="2600" dirty="0"/>
              <a:t>depicts the environment and heredity that makes the character and who they </a:t>
            </a:r>
            <a:r>
              <a:rPr lang="en-US" sz="2600" dirty="0" smtClean="0"/>
              <a:t>are.</a:t>
            </a:r>
          </a:p>
          <a:p>
            <a:pPr marL="365760" lvl="1" indent="0">
              <a:buNone/>
            </a:pPr>
            <a:r>
              <a:rPr lang="en-US" sz="2600" dirty="0" smtClean="0"/>
              <a:t>Naturalist Authors:</a:t>
            </a:r>
            <a:endParaRPr lang="en-US" sz="2600" dirty="0"/>
          </a:p>
          <a:p>
            <a:pPr lvl="1"/>
            <a:r>
              <a:rPr lang="en-US" sz="2600" dirty="0"/>
              <a:t>Stephen Crane</a:t>
            </a:r>
          </a:p>
          <a:p>
            <a:pPr lvl="1"/>
            <a:r>
              <a:rPr lang="en-US" sz="2600" dirty="0"/>
              <a:t>Ambrose Bierce</a:t>
            </a:r>
          </a:p>
          <a:p>
            <a:pPr lvl="1"/>
            <a:r>
              <a:rPr lang="en-US" sz="2600" dirty="0"/>
              <a:t>Jack London</a:t>
            </a:r>
          </a:p>
          <a:p>
            <a:pPr lvl="1"/>
            <a:r>
              <a:rPr lang="en-US" sz="2600" dirty="0"/>
              <a:t>Edwin Arlington Robinson</a:t>
            </a:r>
          </a:p>
          <a:p>
            <a:pPr lvl="1"/>
            <a:r>
              <a:rPr lang="en-US" sz="2600" dirty="0"/>
              <a:t>Katherine Anne Porter</a:t>
            </a:r>
          </a:p>
          <a:p>
            <a:pPr lvl="1"/>
            <a:r>
              <a:rPr lang="en-US" sz="2600" dirty="0"/>
              <a:t>Charlotte Perkins Gilman</a:t>
            </a:r>
          </a:p>
          <a:p>
            <a:pPr lvl="1"/>
            <a:r>
              <a:rPr lang="en-US" sz="2600" dirty="0"/>
              <a:t>Edith Wharton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8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Realism, Regionalism, and Naturalism are intertwined and connected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Realism</a:t>
            </a:r>
            <a:r>
              <a:rPr lang="en-US" sz="3200" dirty="0" smtClean="0">
                <a:sym typeface="Wingdings" pitchFamily="2" charset="2"/>
              </a:rPr>
              <a:t> Realistic characters &amp; settings, showed how America really was</a:t>
            </a:r>
          </a:p>
          <a:p>
            <a:r>
              <a:rPr lang="en-US" sz="3200" dirty="0" smtClean="0">
                <a:sym typeface="Wingdings" pitchFamily="2" charset="2"/>
              </a:rPr>
              <a:t>Regionalism Focused on a specific region and showed how that region/setting had an influence on the way characters talked, acted, dressed etc.</a:t>
            </a:r>
          </a:p>
          <a:p>
            <a:r>
              <a:rPr lang="en-US" sz="3200" dirty="0" smtClean="0">
                <a:sym typeface="Wingdings" pitchFamily="2" charset="2"/>
              </a:rPr>
              <a:t>Naturalism showed the environment or heredity or the character controlling them, explored the ideas of nature vs. nurture</a:t>
            </a:r>
            <a:endParaRPr lang="en-US" sz="32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311</TotalTime>
  <Words>310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Realism, regionalism, Naturalism Review</vt:lpstr>
      <vt:lpstr>Realism</vt:lpstr>
      <vt:lpstr>regionalism</vt:lpstr>
      <vt:lpstr>naturalism</vt:lpstr>
      <vt:lpstr>Points to Remember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Realism, regionalism, Naturalism Review</dc:title>
  <dc:creator>Breanne Lagomarsino</dc:creator>
  <cp:lastModifiedBy>Breanne Lagomarsino</cp:lastModifiedBy>
  <cp:revision>7</cp:revision>
  <dcterms:created xsi:type="dcterms:W3CDTF">2012-11-07T00:43:50Z</dcterms:created>
  <dcterms:modified xsi:type="dcterms:W3CDTF">2012-11-08T20:47:45Z</dcterms:modified>
</cp:coreProperties>
</file>