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3880A41F-A31D-4B8B-9DA9-A617D1C17BD5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6D5851F-D428-4C14-9BEC-DD45C6BE7C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11 Final Review: Literary Time Periods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man and childhood</a:t>
            </a:r>
          </a:p>
          <a:p>
            <a:r>
              <a:rPr lang="en-US" dirty="0" smtClean="0"/>
              <a:t>Knowledge gained through intuition</a:t>
            </a:r>
          </a:p>
          <a:p>
            <a:r>
              <a:rPr lang="en-US" dirty="0" smtClean="0"/>
              <a:t>Nature is important</a:t>
            </a:r>
          </a:p>
          <a:p>
            <a:r>
              <a:rPr lang="en-US" dirty="0" smtClean="0"/>
              <a:t>Celebration of the individual</a:t>
            </a:r>
          </a:p>
          <a:p>
            <a:r>
              <a:rPr lang="en-US" dirty="0" smtClean="0"/>
              <a:t>Importance of the imagination</a:t>
            </a:r>
          </a:p>
          <a:p>
            <a:r>
              <a:rPr lang="en-US" dirty="0" smtClean="0"/>
              <a:t>Reaction against Rationalism</a:t>
            </a:r>
          </a:p>
          <a:p>
            <a:pPr lvl="1"/>
            <a:r>
              <a:rPr lang="en-US" dirty="0" smtClean="0"/>
              <a:t>Read: “A Psalm of Lif</a:t>
            </a:r>
            <a:r>
              <a:rPr lang="en-US" i="1" dirty="0" smtClean="0"/>
              <a:t>e” </a:t>
            </a:r>
            <a:r>
              <a:rPr lang="en-US" dirty="0" smtClean="0"/>
              <a:t>and </a:t>
            </a:r>
            <a:r>
              <a:rPr lang="en-US" i="1" dirty="0" smtClean="0"/>
              <a:t>Rip Van Winkle</a:t>
            </a:r>
          </a:p>
          <a:p>
            <a:pPr marL="170752" lvl="1" indent="0">
              <a:buNone/>
            </a:pPr>
            <a:r>
              <a:rPr lang="en-US" b="1" u="sng" dirty="0" smtClean="0"/>
              <a:t>Dark Romanticism</a:t>
            </a:r>
          </a:p>
          <a:p>
            <a:pPr marL="170752" lvl="1" indent="0">
              <a:buNone/>
            </a:pPr>
            <a:r>
              <a:rPr lang="en-US" dirty="0" smtClean="0"/>
              <a:t>Explored the dark side of the world</a:t>
            </a:r>
          </a:p>
          <a:p>
            <a:pPr marL="170752" lvl="1" indent="0">
              <a:buNone/>
            </a:pPr>
            <a:r>
              <a:rPr lang="en-US" dirty="0" smtClean="0"/>
              <a:t>Nature is cruel</a:t>
            </a:r>
          </a:p>
          <a:p>
            <a:pPr marL="170752" lvl="1" indent="0">
              <a:buNone/>
            </a:pPr>
            <a:r>
              <a:rPr lang="en-US" dirty="0" smtClean="0"/>
              <a:t>Shows individuals failing</a:t>
            </a:r>
          </a:p>
          <a:p>
            <a:pPr marL="170752" lvl="1" indent="0">
              <a:buNone/>
            </a:pPr>
            <a:r>
              <a:rPr lang="en-US" dirty="0" smtClean="0"/>
              <a:t>Read: “The Fall of the House of Usher” by Poe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God can be found in nature</a:t>
            </a:r>
          </a:p>
          <a:p>
            <a:r>
              <a:rPr lang="en-US" dirty="0" smtClean="0"/>
              <a:t>Overly optimistic view of the world</a:t>
            </a:r>
          </a:p>
          <a:p>
            <a:r>
              <a:rPr lang="en-US" dirty="0" smtClean="0"/>
              <a:t>Intuition over reason and logic</a:t>
            </a:r>
          </a:p>
          <a:p>
            <a:r>
              <a:rPr lang="en-US" dirty="0" smtClean="0"/>
              <a:t>Self reliance</a:t>
            </a:r>
          </a:p>
          <a:p>
            <a:r>
              <a:rPr lang="en-US" dirty="0" smtClean="0"/>
              <a:t>Reaction against Puritan religious doctrine</a:t>
            </a:r>
          </a:p>
          <a:p>
            <a:pPr marL="0" indent="0">
              <a:buNone/>
            </a:pPr>
            <a:r>
              <a:rPr lang="en-US" dirty="0" smtClean="0"/>
              <a:t>Read: </a:t>
            </a:r>
            <a:r>
              <a:rPr lang="en-US" i="1" dirty="0" smtClean="0"/>
              <a:t>Walden </a:t>
            </a:r>
            <a:r>
              <a:rPr lang="en-US" dirty="0" smtClean="0"/>
              <a:t>and </a:t>
            </a:r>
            <a:r>
              <a:rPr lang="en-US" i="1" dirty="0" smtClean="0"/>
              <a:t>Civil Disobedience</a:t>
            </a:r>
            <a:r>
              <a:rPr lang="en-US" dirty="0" smtClean="0"/>
              <a:t> by Thoreau, </a:t>
            </a:r>
            <a:r>
              <a:rPr lang="en-US" i="1" dirty="0" smtClean="0"/>
              <a:t>Self-Reliance</a:t>
            </a:r>
            <a:r>
              <a:rPr lang="en-US" dirty="0" smtClean="0"/>
              <a:t> by Emerson and modern day transcendentalist text: excerpt from </a:t>
            </a:r>
            <a:r>
              <a:rPr lang="en-US" i="1" dirty="0" smtClean="0"/>
              <a:t>Into the Wild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u="sng" dirty="0" smtClean="0"/>
              <a:t>Romanticism 1800-1860</a:t>
            </a:r>
            <a:endParaRPr lang="en-US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u="sng" dirty="0" smtClean="0"/>
              <a:t>Transcendentalism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5283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 1860-1900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Reaction to Romanticism</a:t>
            </a:r>
          </a:p>
          <a:p>
            <a:r>
              <a:rPr lang="en-US" dirty="0" smtClean="0"/>
              <a:t>Started with the civil war</a:t>
            </a:r>
          </a:p>
          <a:p>
            <a:r>
              <a:rPr lang="en-US" dirty="0" smtClean="0"/>
              <a:t>Realistic characters and settings</a:t>
            </a:r>
          </a:p>
          <a:p>
            <a:pPr lvl="1"/>
            <a:r>
              <a:rPr lang="en-US" dirty="0" smtClean="0"/>
              <a:t>Including natural vernacular and a depiction of negative aspects of people and places</a:t>
            </a:r>
          </a:p>
          <a:p>
            <a:pPr marL="170752" lvl="1" indent="0">
              <a:buNone/>
            </a:pPr>
            <a:r>
              <a:rPr lang="en-US" dirty="0" smtClean="0"/>
              <a:t>Regionalism and Naturalism are subgenres</a:t>
            </a:r>
          </a:p>
          <a:p>
            <a:pPr lvl="1"/>
            <a:r>
              <a:rPr lang="en-US" dirty="0" smtClean="0"/>
              <a:t>Regionalism: focus on the specific customs and topography of a specific region</a:t>
            </a:r>
          </a:p>
          <a:p>
            <a:pPr lvl="1"/>
            <a:r>
              <a:rPr lang="en-US" dirty="0" smtClean="0"/>
              <a:t>Naturalism: shows the environment controlling the main character</a:t>
            </a:r>
          </a:p>
          <a:p>
            <a:pPr marL="170752" lvl="1" indent="0">
              <a:buNone/>
            </a:pPr>
            <a:r>
              <a:rPr lang="en-US" dirty="0" smtClean="0"/>
              <a:t>Read: Huckleberry Finn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5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Modernism 1900-1946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 of the century: U.S. is changing dramatically and the literature is reflective of this</a:t>
            </a:r>
          </a:p>
          <a:p>
            <a:r>
              <a:rPr lang="en-US" dirty="0" smtClean="0"/>
              <a:t>World War 1</a:t>
            </a:r>
          </a:p>
          <a:p>
            <a:r>
              <a:rPr lang="en-US" dirty="0" smtClean="0"/>
              <a:t>Themes of alienation and disconnectedness</a:t>
            </a:r>
          </a:p>
          <a:p>
            <a:r>
              <a:rPr lang="en-US" dirty="0" smtClean="0"/>
              <a:t>Ideal hero is flawed</a:t>
            </a:r>
          </a:p>
          <a:p>
            <a:r>
              <a:rPr lang="en-US" dirty="0" smtClean="0"/>
              <a:t>Stream of consciousness writing</a:t>
            </a:r>
          </a:p>
          <a:p>
            <a:r>
              <a:rPr lang="en-US" dirty="0" smtClean="0"/>
              <a:t>Ambiguity in writing</a:t>
            </a:r>
          </a:p>
          <a:p>
            <a:r>
              <a:rPr lang="en-US" dirty="0" smtClean="0"/>
              <a:t>Lost Generation: Hemmingway, Fitzgerald</a:t>
            </a:r>
          </a:p>
          <a:p>
            <a:r>
              <a:rPr lang="en-US" dirty="0" smtClean="0"/>
              <a:t>Read: </a:t>
            </a:r>
            <a:r>
              <a:rPr lang="en-US" i="1" dirty="0" smtClean="0"/>
              <a:t>The Great Gatsby</a:t>
            </a:r>
          </a:p>
          <a:p>
            <a:pPr lvl="1"/>
            <a:r>
              <a:rPr lang="en-US" dirty="0" smtClean="0"/>
              <a:t>Harlem Renaissance: sub-genre</a:t>
            </a:r>
          </a:p>
          <a:p>
            <a:pPr lvl="2"/>
            <a:r>
              <a:rPr lang="en-US" dirty="0" smtClean="0"/>
              <a:t>Centered in Harlem, NY</a:t>
            </a:r>
          </a:p>
          <a:p>
            <a:pPr lvl="2"/>
            <a:r>
              <a:rPr lang="en-US" dirty="0" smtClean="0"/>
              <a:t>Promoting African American rights/propaganda through writing, art and music</a:t>
            </a:r>
          </a:p>
          <a:p>
            <a:pPr lvl="2"/>
            <a:r>
              <a:rPr lang="en-US" dirty="0" smtClean="0"/>
              <a:t>Read: “Miss </a:t>
            </a:r>
            <a:r>
              <a:rPr lang="en-US" dirty="0" err="1" smtClean="0"/>
              <a:t>Cynthie</a:t>
            </a:r>
            <a:r>
              <a:rPr lang="en-US" dirty="0" smtClean="0"/>
              <a:t>”, “How it Feels to be Colored Me”, and various poems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17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Postmodernism 1950-present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Includes many of the same ideas as modernism</a:t>
            </a:r>
          </a:p>
          <a:p>
            <a:r>
              <a:rPr lang="en-US" dirty="0" smtClean="0"/>
              <a:t>Themes of alienation still present</a:t>
            </a:r>
          </a:p>
          <a:p>
            <a:r>
              <a:rPr lang="en-US" dirty="0" smtClean="0"/>
              <a:t>New Subjects include: media and pop-culture influences; and the influence of gender and culture</a:t>
            </a:r>
          </a:p>
          <a:p>
            <a:r>
              <a:rPr lang="en-US" dirty="0" smtClean="0"/>
              <a:t>Writing included fragments and questionable narrators</a:t>
            </a:r>
          </a:p>
          <a:p>
            <a:r>
              <a:rPr lang="en-US" dirty="0" smtClean="0"/>
              <a:t>Read: </a:t>
            </a:r>
            <a:r>
              <a:rPr lang="en-US" i="1" dirty="0" smtClean="0"/>
              <a:t>The Catcher in the Rye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8738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your 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Bildungsroman and </a:t>
            </a:r>
            <a:r>
              <a:rPr lang="en-US" i="1" dirty="0" smtClean="0"/>
              <a:t>Catcher in the Rye</a:t>
            </a:r>
          </a:p>
          <a:p>
            <a:r>
              <a:rPr lang="en-US" dirty="0" smtClean="0"/>
              <a:t>How does </a:t>
            </a:r>
            <a:r>
              <a:rPr lang="en-US" i="1" dirty="0" smtClean="0"/>
              <a:t>Catcher in the Rye</a:t>
            </a:r>
            <a:r>
              <a:rPr lang="en-US" dirty="0" smtClean="0"/>
              <a:t> draw from the influences of Romanticism, realism and modernism?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29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25</TotalTime>
  <Words>336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Soho</vt:lpstr>
      <vt:lpstr>English 11 Final Review: Literary Time Periods</vt:lpstr>
      <vt:lpstr>Realism 1860-1900</vt:lpstr>
      <vt:lpstr>Modernism 1900-1946</vt:lpstr>
      <vt:lpstr>Postmodernism 1950-present</vt:lpstr>
      <vt:lpstr>Add to your list: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11 Final Review: Literary Time Periods</dc:title>
  <dc:creator>Breanne Lagomarsino</dc:creator>
  <cp:lastModifiedBy>Breanne Lagomarsino</cp:lastModifiedBy>
  <cp:revision>3</cp:revision>
  <dcterms:created xsi:type="dcterms:W3CDTF">2013-05-28T14:53:58Z</dcterms:created>
  <dcterms:modified xsi:type="dcterms:W3CDTF">2013-05-28T15:19:26Z</dcterms:modified>
</cp:coreProperties>
</file>